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heme/theme6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482" r:id="rId4"/>
    <p:sldMasterId id="2147493480" r:id="rId5"/>
    <p:sldMasterId id="2147493455" r:id="rId6"/>
    <p:sldMasterId id="2147493521" r:id="rId7"/>
  </p:sldMasterIdLst>
  <p:notesMasterIdLst>
    <p:notesMasterId r:id="rId34"/>
  </p:notesMasterIdLst>
  <p:handoutMasterIdLst>
    <p:handoutMasterId r:id="rId35"/>
  </p:handoutMasterIdLst>
  <p:sldIdLst>
    <p:sldId id="396" r:id="rId8"/>
    <p:sldId id="387" r:id="rId9"/>
    <p:sldId id="394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13" r:id="rId18"/>
    <p:sldId id="414" r:id="rId19"/>
    <p:sldId id="404" r:id="rId20"/>
    <p:sldId id="415" r:id="rId21"/>
    <p:sldId id="416" r:id="rId22"/>
    <p:sldId id="417" r:id="rId23"/>
    <p:sldId id="419" r:id="rId24"/>
    <p:sldId id="420" r:id="rId25"/>
    <p:sldId id="421" r:id="rId26"/>
    <p:sldId id="405" r:id="rId27"/>
    <p:sldId id="418" r:id="rId28"/>
    <p:sldId id="408" r:id="rId29"/>
    <p:sldId id="410" r:id="rId30"/>
    <p:sldId id="411" r:id="rId31"/>
    <p:sldId id="412" r:id="rId32"/>
    <p:sldId id="422" r:id="rId33"/>
  </p:sldIdLst>
  <p:sldSz cx="12192000" cy="6858000"/>
  <p:notesSz cx="7023100" cy="93091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ED7"/>
    <a:srgbClr val="3B6087"/>
    <a:srgbClr val="116DAC"/>
    <a:srgbClr val="7F7F7F"/>
    <a:srgbClr val="595959"/>
    <a:srgbClr val="E71D1D"/>
    <a:srgbClr val="EB2819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344D84-9AFB-497E-A393-DC336BA19D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99" autoAdjust="0"/>
    <p:restoredTop sz="96586" autoAdjust="0"/>
  </p:normalViewPr>
  <p:slideViewPr>
    <p:cSldViewPr snapToGrid="0" snapToObjects="1">
      <p:cViewPr varScale="1">
        <p:scale>
          <a:sx n="74" d="100"/>
          <a:sy n="74" d="100"/>
        </p:scale>
        <p:origin x="948" y="3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EE32258-FB80-45A8-9B74-1683BE9BBCA6}" type="datetimeFigureOut">
              <a:rPr lang="en-US"/>
              <a:pPr>
                <a:defRPr/>
              </a:pPr>
              <a:t>6/19/2017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 sz="700" smtClean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  <a:endParaRPr lang="en-US" sz="7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C3D88DF-F55F-4059-A130-039F3A2BD7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4475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4595965-5128-43C4-93B7-052CCC0E0867}" type="datetimeFigureOut">
              <a:rPr lang="en-US"/>
              <a:pPr>
                <a:defRPr/>
              </a:pPr>
              <a:t>6/19/2017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mtClean="0"/>
              <a:t>Honeywell Internal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77FC6C9-3F2A-4303-AD26-6D1FDF078F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69149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8842375"/>
            <a:ext cx="7023100" cy="465138"/>
          </a:xfrm>
        </p:spPr>
        <p:txBody>
          <a:bodyPr/>
          <a:lstStyle/>
          <a:p>
            <a:pPr>
              <a:defRPr/>
            </a:pPr>
            <a:r>
              <a:rPr lang="en-US" smtClean="0"/>
              <a:t>Honeywell Internal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7FC6C9-3F2A-4303-AD26-6D1FDF078F50}" type="slidenum">
              <a:rPr lang="en-US" smtClean="0"/>
              <a:pPr>
                <a:defRPr/>
              </a:pPr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4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8842375"/>
            <a:ext cx="7023100" cy="465138"/>
          </a:xfrm>
        </p:spPr>
        <p:txBody>
          <a:bodyPr/>
          <a:lstStyle/>
          <a:p>
            <a:pPr>
              <a:defRPr/>
            </a:pPr>
            <a:r>
              <a:rPr lang="en-US" smtClean="0"/>
              <a:t>Honeywell Internal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7FC6C9-3F2A-4303-AD26-6D1FDF078F5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53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8842375"/>
            <a:ext cx="7023100" cy="465138"/>
          </a:xfrm>
        </p:spPr>
        <p:txBody>
          <a:bodyPr/>
          <a:lstStyle/>
          <a:p>
            <a:pPr>
              <a:defRPr/>
            </a:pPr>
            <a:r>
              <a:rPr lang="en-US" smtClean="0"/>
              <a:t>Honeywell Internal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7FC6C9-3F2A-4303-AD26-6D1FDF078F5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09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2851150" y="5959475"/>
            <a:ext cx="0" cy="492125"/>
          </a:xfrm>
          <a:prstGeom prst="line">
            <a:avLst/>
          </a:prstGeom>
          <a:ln w="952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64782" y="6222292"/>
            <a:ext cx="6617885" cy="254118"/>
          </a:xfrm>
          <a:prstGeom prst="rect">
            <a:avLst/>
          </a:prstGeom>
        </p:spPr>
        <p:txBody>
          <a:bodyPr vert="horz" anchor="ctr"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2864781" y="5960247"/>
            <a:ext cx="6617887" cy="249655"/>
          </a:xfrm>
          <a:prstGeom prst="rect">
            <a:avLst/>
          </a:prstGeom>
        </p:spPr>
        <p:txBody>
          <a:bodyPr vert="horz" anchor="ctr"/>
          <a:lstStyle>
            <a:lvl1pPr>
              <a:defRPr sz="2400" b="1" i="0" cap="all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6"/>
          <p:cNvSpPr>
            <a:spLocks noGrp="1"/>
          </p:cNvSpPr>
          <p:nvPr>
            <p:ph sz="quarter" idx="10"/>
          </p:nvPr>
        </p:nvSpPr>
        <p:spPr>
          <a:xfrm>
            <a:off x="266700" y="5949950"/>
            <a:ext cx="2483273" cy="236792"/>
          </a:xfrm>
          <a:prstGeom prst="rect">
            <a:avLst/>
          </a:prstGeom>
        </p:spPr>
        <p:txBody>
          <a:bodyPr vert="horz" anchor="t"/>
          <a:lstStyle>
            <a:lvl1pPr algn="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66699" y="6199311"/>
            <a:ext cx="2483275" cy="248524"/>
          </a:xfrm>
          <a:prstGeom prst="rect">
            <a:avLst/>
          </a:prstGeom>
        </p:spPr>
        <p:txBody>
          <a:bodyPr vert="horz"/>
          <a:lstStyle>
            <a:lvl1pPr algn="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3007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 flipH="1">
            <a:off x="714375" y="3709988"/>
            <a:ext cx="10531475" cy="0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11" name="Straight Connector 10"/>
          <p:cNvCxnSpPr/>
          <p:nvPr userDrawn="1"/>
        </p:nvCxnSpPr>
        <p:spPr bwMode="auto">
          <a:xfrm>
            <a:off x="6008688" y="996950"/>
            <a:ext cx="0" cy="5184775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14108" y="364859"/>
            <a:ext cx="10472508" cy="485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"/>
          <p:cNvSpPr>
            <a:spLocks noGrp="1"/>
          </p:cNvSpPr>
          <p:nvPr>
            <p:ph sz="quarter" idx="23"/>
          </p:nvPr>
        </p:nvSpPr>
        <p:spPr>
          <a:xfrm>
            <a:off x="714108" y="3796577"/>
            <a:ext cx="5165333" cy="2385149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24"/>
          </p:nvPr>
        </p:nvSpPr>
        <p:spPr>
          <a:xfrm>
            <a:off x="6123482" y="3796577"/>
            <a:ext cx="5063134" cy="2385149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4"/>
          <p:cNvSpPr>
            <a:spLocks noGrp="1"/>
          </p:cNvSpPr>
          <p:nvPr>
            <p:ph sz="quarter" idx="12"/>
          </p:nvPr>
        </p:nvSpPr>
        <p:spPr>
          <a:xfrm>
            <a:off x="714108" y="1005841"/>
            <a:ext cx="5165333" cy="2624429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4"/>
          <p:cNvSpPr>
            <a:spLocks noGrp="1"/>
          </p:cNvSpPr>
          <p:nvPr>
            <p:ph sz="quarter" idx="25"/>
          </p:nvPr>
        </p:nvSpPr>
        <p:spPr>
          <a:xfrm>
            <a:off x="6123482" y="1005841"/>
            <a:ext cx="5063134" cy="2624429"/>
          </a:xfrm>
          <a:prstGeom prst="rect">
            <a:avLst/>
          </a:prstGeom>
        </p:spPr>
        <p:txBody>
          <a:bodyPr/>
          <a:lstStyle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15384" y="6384610"/>
            <a:ext cx="1106381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 algn="l">
              <a:defRPr sz="1100" b="1" i="0">
                <a:solidFill>
                  <a:schemeClr val="bg1"/>
                </a:solidFill>
                <a:latin typeface="+mn-lt"/>
                <a:cs typeface="HelveticaNeue MediumCond"/>
              </a:defRPr>
            </a:lvl1pPr>
          </a:lstStyle>
          <a:p>
            <a:pPr>
              <a:defRPr/>
            </a:pPr>
            <a:fld id="{5A60E25D-90C3-4421-A5B5-3BFD0CA09E3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63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240" y="357189"/>
            <a:ext cx="10455164" cy="498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15384" y="6384610"/>
            <a:ext cx="1106381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528D6B90-B26E-4C9F-854B-7A7111C42F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0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2852738" y="5959475"/>
            <a:ext cx="0" cy="49212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2851150" y="5959475"/>
            <a:ext cx="0" cy="492125"/>
          </a:xfrm>
          <a:prstGeom prst="line">
            <a:avLst/>
          </a:prstGeom>
          <a:ln w="952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64782" y="6222292"/>
            <a:ext cx="6617885" cy="254118"/>
          </a:xfrm>
          <a:prstGeom prst="rect">
            <a:avLst/>
          </a:prstGeom>
        </p:spPr>
        <p:txBody>
          <a:bodyPr vert="horz" anchor="ctr"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2864781" y="5960247"/>
            <a:ext cx="6617887" cy="249655"/>
          </a:xfrm>
          <a:prstGeom prst="rect">
            <a:avLst/>
          </a:prstGeom>
        </p:spPr>
        <p:txBody>
          <a:bodyPr vert="horz" anchor="ctr"/>
          <a:lstStyle>
            <a:lvl1pPr>
              <a:defRPr sz="2400" b="1" i="0" cap="all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0"/>
          </p:nvPr>
        </p:nvSpPr>
        <p:spPr>
          <a:xfrm>
            <a:off x="266700" y="5949950"/>
            <a:ext cx="2483273" cy="236792"/>
          </a:xfrm>
          <a:prstGeom prst="rect">
            <a:avLst/>
          </a:prstGeom>
        </p:spPr>
        <p:txBody>
          <a:bodyPr vert="horz" anchor="t"/>
          <a:lstStyle>
            <a:lvl1pPr algn="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66699" y="6199311"/>
            <a:ext cx="2483275" cy="248524"/>
          </a:xfrm>
          <a:prstGeom prst="rect">
            <a:avLst/>
          </a:prstGeom>
        </p:spPr>
        <p:txBody>
          <a:bodyPr vert="horz"/>
          <a:lstStyle>
            <a:lvl1pPr algn="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8264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4568" y="357810"/>
            <a:ext cx="10507948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714568" y="1005840"/>
            <a:ext cx="10507947" cy="5053316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380C9-3062-4F1D-A521-BEC000498A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01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 bwMode="auto">
          <a:xfrm>
            <a:off x="6008688" y="996950"/>
            <a:ext cx="0" cy="5122496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4567" y="357810"/>
            <a:ext cx="10499918" cy="49861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2"/>
          </p:nvPr>
        </p:nvSpPr>
        <p:spPr>
          <a:xfrm>
            <a:off x="714793" y="1005840"/>
            <a:ext cx="5160304" cy="5113606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5"/>
          </p:nvPr>
        </p:nvSpPr>
        <p:spPr>
          <a:xfrm>
            <a:off x="6150445" y="1005840"/>
            <a:ext cx="5064040" cy="5113606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121559-6FAE-4C9F-95D5-751370D9C50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295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714375" y="3709988"/>
            <a:ext cx="10531475" cy="0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6008688" y="996950"/>
            <a:ext cx="0" cy="5192836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1666875" y="6804025"/>
            <a:ext cx="185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714240" y="364798"/>
            <a:ext cx="10531033" cy="5120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2"/>
          </p:nvPr>
        </p:nvSpPr>
        <p:spPr>
          <a:xfrm>
            <a:off x="714240" y="1005841"/>
            <a:ext cx="5172338" cy="2624429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5"/>
          </p:nvPr>
        </p:nvSpPr>
        <p:spPr>
          <a:xfrm>
            <a:off x="6134782" y="1005841"/>
            <a:ext cx="5110491" cy="2624429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22"/>
          </p:nvPr>
        </p:nvSpPr>
        <p:spPr>
          <a:xfrm>
            <a:off x="714240" y="3796577"/>
            <a:ext cx="5172338" cy="2393209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23"/>
          </p:nvPr>
        </p:nvSpPr>
        <p:spPr>
          <a:xfrm>
            <a:off x="6134782" y="3796578"/>
            <a:ext cx="5110491" cy="239320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 algn="l">
              <a:defRPr sz="1100" b="1" i="0">
                <a:solidFill>
                  <a:schemeClr val="bg1"/>
                </a:solidFill>
                <a:latin typeface="+mn-lt"/>
                <a:cs typeface="HelveticaNeue MediumCond"/>
              </a:defRPr>
            </a:lvl1pPr>
          </a:lstStyle>
          <a:p>
            <a:pPr>
              <a:defRPr/>
            </a:pPr>
            <a:fld id="{7A6399F0-1CB9-4AF2-8492-04A4C56214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06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240" y="357189"/>
            <a:ext cx="10523336" cy="498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D1E3F-96BE-4EC6-B772-60D92C1E53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05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9726"/>
            <a:ext cx="12192000" cy="498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09538-BB9A-4E8C-A50F-1F4EB6EDDBD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37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09621" y="364015"/>
            <a:ext cx="10491779" cy="5118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15384" y="6400800"/>
            <a:ext cx="1106381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709621" y="1005463"/>
            <a:ext cx="10491779" cy="5075237"/>
          </a:xfrm>
          <a:prstGeom prst="rect">
            <a:avLst/>
          </a:prstGeo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+mn-lt"/>
                <a:cs typeface="HelveticaNeue MediumCond"/>
              </a:defRPr>
            </a:lvl1pPr>
          </a:lstStyle>
          <a:p>
            <a:pPr>
              <a:defRPr/>
            </a:pPr>
            <a:fld id="{EDB926B2-095E-4571-A4EA-B3D2263F08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94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 bwMode="auto">
          <a:xfrm>
            <a:off x="6008688" y="996950"/>
            <a:ext cx="0" cy="5056188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714108" y="1005840"/>
            <a:ext cx="5172300" cy="5047934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6"/>
          </p:nvPr>
        </p:nvSpPr>
        <p:spPr>
          <a:xfrm>
            <a:off x="6143515" y="1005840"/>
            <a:ext cx="5050940" cy="5047934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15384" y="6384610"/>
            <a:ext cx="1106381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5B2C39-C6CC-42D0-AE05-9F96B4FF368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461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8" r="29726"/>
          <a:stretch>
            <a:fillRect/>
          </a:stretch>
        </p:blipFill>
        <p:spPr bwMode="auto">
          <a:xfrm>
            <a:off x="0" y="0"/>
            <a:ext cx="4703763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213" y="1973263"/>
            <a:ext cx="3644900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12" descr="Picture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963" y="-15875"/>
            <a:ext cx="7424737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13" descr="Picture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088" y="1973263"/>
            <a:ext cx="3668712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4" descr="Picture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963" y="4052888"/>
            <a:ext cx="3659187" cy="158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Corner-01 copy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16" y="3792538"/>
            <a:ext cx="12209129" cy="305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200" y="6016165"/>
            <a:ext cx="1788000" cy="51685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63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 descr="ATai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1525" cy="607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5" descr="Corner-01 cop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2538"/>
            <a:ext cx="12188825" cy="305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200" y="6016165"/>
            <a:ext cx="1788000" cy="51685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64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863" y="0"/>
            <a:ext cx="1810137" cy="1810137"/>
          </a:xfrm>
          <a:prstGeom prst="rect">
            <a:avLst/>
          </a:prstGeom>
        </p:spPr>
      </p:pic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712788" y="357188"/>
            <a:ext cx="1048067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5900" y="0"/>
            <a:ext cx="674688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b="1" i="0">
                <a:solidFill>
                  <a:schemeClr val="bg1"/>
                </a:solidFill>
                <a:latin typeface="+mn-lt"/>
                <a:cs typeface="HelveticaNeue MediumCond"/>
              </a:defRPr>
            </a:lvl1pPr>
          </a:lstStyle>
          <a:p>
            <a:pPr>
              <a:defRPr/>
            </a:pPr>
            <a:fld id="{C05CE228-874B-4B88-8E7B-BE8A209770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Rectangle 23"/>
          <p:cNvSpPr>
            <a:spLocks noChangeArrowheads="1"/>
          </p:cNvSpPr>
          <p:nvPr/>
        </p:nvSpPr>
        <p:spPr bwMode="auto">
          <a:xfrm>
            <a:off x="4407310" y="6657975"/>
            <a:ext cx="3506788" cy="2000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3"/>
                </a:solidFill>
                <a:cs typeface="Arial" panose="020B0604020202020204" pitchFamily="34" charset="0"/>
              </a:rPr>
              <a:t>Honeywell Confidential - © </a:t>
            </a:r>
            <a:r>
              <a:rPr lang="en-US" altLang="en-US" sz="700" dirty="0" smtClean="0">
                <a:solidFill>
                  <a:schemeClr val="accent3"/>
                </a:solidFill>
                <a:cs typeface="Arial" panose="020B0604020202020204" pitchFamily="34" charset="0"/>
              </a:rPr>
              <a:t>2017 </a:t>
            </a:r>
            <a:r>
              <a:rPr lang="en-US" altLang="en-US" sz="700" dirty="0">
                <a:solidFill>
                  <a:schemeClr val="accent3"/>
                </a:solidFill>
                <a:cs typeface="Arial" panose="020B0604020202020204" pitchFamily="34" charset="0"/>
              </a:rPr>
              <a:t>by Honeywell International Inc. All rights reserved.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12788" y="6656832"/>
            <a:ext cx="1248739" cy="27699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037" y="6340391"/>
            <a:ext cx="1215079" cy="3371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60" r:id="rId1"/>
    <p:sldLayoutId id="2147493565" r:id="rId2"/>
    <p:sldLayoutId id="2147493566" r:id="rId3"/>
    <p:sldLayoutId id="2147493561" r:id="rId4"/>
    <p:sldLayoutId id="2147493562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863" y="0"/>
            <a:ext cx="1810137" cy="1810137"/>
          </a:xfrm>
          <a:prstGeom prst="rect">
            <a:avLst/>
          </a:prstGeom>
        </p:spPr>
      </p:pic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712788" y="357188"/>
            <a:ext cx="1050925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4407408" y="6163056"/>
            <a:ext cx="3506788" cy="2000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3"/>
                </a:solidFill>
                <a:cs typeface="Arial" panose="020B0604020202020204" pitchFamily="34" charset="0"/>
              </a:rPr>
              <a:t>Honeywell Confidential - © </a:t>
            </a:r>
            <a:r>
              <a:rPr lang="en-US" altLang="en-US" sz="700" dirty="0" smtClean="0">
                <a:solidFill>
                  <a:schemeClr val="accent3"/>
                </a:solidFill>
                <a:cs typeface="Arial" panose="020B0604020202020204" pitchFamily="34" charset="0"/>
              </a:rPr>
              <a:t>2017 </a:t>
            </a:r>
            <a:r>
              <a:rPr lang="en-US" altLang="en-US" sz="700" dirty="0">
                <a:solidFill>
                  <a:schemeClr val="accent3"/>
                </a:solidFill>
                <a:cs typeface="Arial" panose="020B0604020202020204" pitchFamily="34" charset="0"/>
              </a:rPr>
              <a:t>by Honeywell International Inc. All rights reserved.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5900" y="0"/>
            <a:ext cx="674688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b="1" i="0">
                <a:solidFill>
                  <a:schemeClr val="bg1"/>
                </a:solidFill>
                <a:latin typeface="+mn-lt"/>
                <a:cs typeface="HelveticaNeue MediumCond"/>
              </a:defRPr>
            </a:lvl1pPr>
          </a:lstStyle>
          <a:p>
            <a:pPr>
              <a:defRPr/>
            </a:pPr>
            <a:fld id="{C7F57E65-5E51-47D0-99CC-FC05E212C3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12788" y="6147014"/>
            <a:ext cx="1490916" cy="20002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ound Single Corner Rectangle 7"/>
          <p:cNvSpPr/>
          <p:nvPr userDrawn="1"/>
        </p:nvSpPr>
        <p:spPr>
          <a:xfrm>
            <a:off x="0" y="6377149"/>
            <a:ext cx="115839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67" r:id="rId1"/>
    <p:sldLayoutId id="2147493568" r:id="rId2"/>
    <p:sldLayoutId id="2147493569" r:id="rId3"/>
    <p:sldLayoutId id="2147493570" r:id="rId4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4"/>
          <p:cNvSpPr>
            <a:spLocks noGrp="1"/>
          </p:cNvSpPr>
          <p:nvPr>
            <p:ph type="title"/>
          </p:nvPr>
        </p:nvSpPr>
        <p:spPr>
          <a:xfrm>
            <a:off x="0" y="211016"/>
            <a:ext cx="12192000" cy="457200"/>
          </a:xfrm>
        </p:spPr>
        <p:txBody>
          <a:bodyPr/>
          <a:lstStyle/>
          <a:p>
            <a:r>
              <a:rPr altLang="en-US" dirty="0" smtClean="0"/>
              <a:t>GET ME A SEAT</a:t>
            </a:r>
            <a:br>
              <a:rPr altLang="en-US" dirty="0" smtClean="0"/>
            </a:br>
            <a:endParaRPr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656832"/>
            <a:ext cx="12192000" cy="200055"/>
          </a:xfrm>
        </p:spPr>
        <p:txBody>
          <a:bodyPr/>
          <a:lstStyle/>
          <a:p>
            <a:pPr algn="l"/>
            <a:r>
              <a:rPr lang="en-US" sz="700" smtClean="0">
                <a:solidFill>
                  <a:srgbClr val="7F7F7F"/>
                </a:solidFill>
              </a:rPr>
              <a:t>Honeywell Internal</a:t>
            </a:r>
            <a:endParaRPr lang="en-US" sz="700" dirty="0">
              <a:solidFill>
                <a:srgbClr val="7F7F7F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54" y="762000"/>
            <a:ext cx="1102958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55B2C39-C6CC-42D0-AE05-9F96B4FF368A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9" y="1005464"/>
            <a:ext cx="10468846" cy="5105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954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Genre - Animation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  <a:p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49" y="875877"/>
            <a:ext cx="9868990" cy="507523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55B2C39-C6CC-42D0-AE05-9F96B4FF368A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45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Favorite Movie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55B2C39-C6CC-42D0-AE05-9F96B4FF368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14" y="1004888"/>
            <a:ext cx="10238585" cy="5075237"/>
          </a:xfrm>
        </p:spPr>
      </p:pic>
    </p:spTree>
    <p:extLst>
      <p:ext uri="{BB962C8B-B14F-4D97-AF65-F5344CB8AC3E}">
        <p14:creationId xmlns:p14="http://schemas.microsoft.com/office/powerpoint/2010/main" val="2317758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</a:t>
            </a:r>
            <a:r>
              <a:rPr lang="en-US" dirty="0" smtClean="0"/>
              <a:t>In - Admin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  <a:p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3" y="1165329"/>
            <a:ext cx="10491787" cy="475435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55B2C39-C6CC-42D0-AE05-9F96B4FF368A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95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Profile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55B2C39-C6CC-42D0-AE05-9F96B4FF368A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65" y="1004888"/>
            <a:ext cx="10444082" cy="5075237"/>
          </a:xfrm>
        </p:spPr>
      </p:pic>
    </p:spTree>
    <p:extLst>
      <p:ext uri="{BB962C8B-B14F-4D97-AF65-F5344CB8AC3E}">
        <p14:creationId xmlns:p14="http://schemas.microsoft.com/office/powerpoint/2010/main" val="809662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Inserting a Movie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55B2C39-C6CC-42D0-AE05-9F96B4FF368A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3" y="1209646"/>
            <a:ext cx="10491787" cy="4665721"/>
          </a:xfrm>
        </p:spPr>
      </p:pic>
    </p:spTree>
    <p:extLst>
      <p:ext uri="{BB962C8B-B14F-4D97-AF65-F5344CB8AC3E}">
        <p14:creationId xmlns:p14="http://schemas.microsoft.com/office/powerpoint/2010/main" val="1034488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 Message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55B2C39-C6CC-42D0-AE05-9F96B4FF368A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3" y="1275567"/>
            <a:ext cx="10491787" cy="3463858"/>
          </a:xfrm>
        </p:spPr>
      </p:pic>
      <p:sp>
        <p:nvSpPr>
          <p:cNvPr id="6" name="TextBox 5"/>
          <p:cNvSpPr txBox="1"/>
          <p:nvPr/>
        </p:nvSpPr>
        <p:spPr>
          <a:xfrm>
            <a:off x="1030310" y="5396248"/>
            <a:ext cx="584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Similarly admin can also delete a movie from database.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191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Booking a Seat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55B2C39-C6CC-42D0-AE05-9F96B4FF368A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1660781"/>
            <a:ext cx="10491787" cy="376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9854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Seat selection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55B2C39-C6CC-42D0-AE05-9F96B4FF368A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3" y="2013510"/>
            <a:ext cx="10491787" cy="3057992"/>
          </a:xfrm>
        </p:spPr>
      </p:pic>
    </p:spTree>
    <p:extLst>
      <p:ext uri="{BB962C8B-B14F-4D97-AF65-F5344CB8AC3E}">
        <p14:creationId xmlns:p14="http://schemas.microsoft.com/office/powerpoint/2010/main" val="3785445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signup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55B2C39-C6CC-42D0-AE05-9F96B4FF368A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86" y="1004888"/>
            <a:ext cx="9881641" cy="5075237"/>
          </a:xfrm>
        </p:spPr>
      </p:pic>
    </p:spTree>
    <p:extLst>
      <p:ext uri="{BB962C8B-B14F-4D97-AF65-F5344CB8AC3E}">
        <p14:creationId xmlns:p14="http://schemas.microsoft.com/office/powerpoint/2010/main" val="1287687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MEMBERS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Team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S,Annamalai</a:t>
            </a:r>
            <a:r>
              <a:rPr lang="en-US" dirty="0" smtClean="0"/>
              <a:t> (</a:t>
            </a:r>
            <a:r>
              <a:rPr lang="en-US" dirty="0" smtClean="0"/>
              <a:t>H224346)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Siddarthan</a:t>
            </a:r>
            <a:r>
              <a:rPr lang="en-US" dirty="0" smtClean="0"/>
              <a:t> </a:t>
            </a:r>
            <a:r>
              <a:rPr lang="en-US" dirty="0" err="1" smtClean="0"/>
              <a:t>Gokulavani</a:t>
            </a:r>
            <a:r>
              <a:rPr lang="en-US" dirty="0" smtClean="0"/>
              <a:t> (H224243)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S,Hemalatha</a:t>
            </a:r>
            <a:r>
              <a:rPr lang="en-US" dirty="0" smtClean="0"/>
              <a:t> (H224402)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8C4F2C78-9C97-47C2-9A76-0DB6390692E0}" type="slidenum">
              <a:rPr lang="en-US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Login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  <a:p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3" y="1352315"/>
            <a:ext cx="10491787" cy="438038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55B2C39-C6CC-42D0-AE05-9F96B4FF368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285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User Details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  <a:p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3" y="1369027"/>
            <a:ext cx="10491787" cy="434695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55B2C39-C6CC-42D0-AE05-9F96B4FF368A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754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Cancellation of seats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  <a:p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3" y="1359878"/>
            <a:ext cx="10491787" cy="43652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55B2C39-C6CC-42D0-AE05-9F96B4FF368A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285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Movie Database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3" y="1104274"/>
            <a:ext cx="10491787" cy="487646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55B2C39-C6CC-42D0-AE05-9F96B4FF368A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880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</a:t>
            </a:r>
            <a:r>
              <a:rPr lang="en-US" dirty="0" smtClean="0"/>
              <a:t> Database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3" y="1100386"/>
            <a:ext cx="10491787" cy="488424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55B2C39-C6CC-42D0-AE05-9F96B4FF368A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880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Seat Booking Database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3" y="1123995"/>
            <a:ext cx="10491787" cy="483702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55B2C39-C6CC-42D0-AE05-9F96B4FF368A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880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289947" y="3158731"/>
            <a:ext cx="2561614" cy="511862"/>
          </a:xfrm>
        </p:spPr>
        <p:txBody>
          <a:bodyPr/>
          <a:lstStyle/>
          <a:p>
            <a:r>
              <a:rPr lang="en-US" dirty="0" smtClean="0"/>
              <a:t>Thank You !!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55B2C39-C6CC-42D0-AE05-9F96B4FF368A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085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 Software Requirement </a:t>
            </a:r>
            <a:endParaRPr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Software Requirement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Front End				:	HTML, CSS, Bootstrap, </a:t>
            </a:r>
            <a:r>
              <a:rPr lang="en-US" dirty="0" err="1"/>
              <a:t>Javascript</a:t>
            </a:r>
            <a:r>
              <a:rPr lang="en-US" dirty="0"/>
              <a:t>, </a:t>
            </a:r>
            <a:r>
              <a:rPr lang="en-US" dirty="0" err="1"/>
              <a:t>jQuery</a:t>
            </a:r>
            <a:endParaRPr lang="en-US" dirty="0"/>
          </a:p>
          <a:p>
            <a:r>
              <a:rPr lang="en-US" dirty="0"/>
              <a:t>Back End				:	MySQL, </a:t>
            </a:r>
            <a:r>
              <a:rPr lang="en-US" dirty="0" smtClean="0"/>
              <a:t>PHP</a:t>
            </a:r>
            <a:endParaRPr lang="en-US" dirty="0" smtClean="0"/>
          </a:p>
          <a:p>
            <a:r>
              <a:rPr lang="en-US" dirty="0" smtClean="0"/>
              <a:t>IDE</a:t>
            </a:r>
            <a:r>
              <a:rPr lang="en-US" dirty="0" smtClean="0"/>
              <a:t>					:	</a:t>
            </a:r>
            <a:r>
              <a:rPr lang="en-US" dirty="0" smtClean="0"/>
              <a:t>Brackets.io</a:t>
            </a:r>
            <a:endParaRPr lang="en-US" dirty="0" smtClean="0"/>
          </a:p>
          <a:p>
            <a:r>
              <a:rPr lang="en-US" dirty="0" smtClean="0"/>
              <a:t>Server				:	</a:t>
            </a:r>
            <a:r>
              <a:rPr lang="en-US" dirty="0" smtClean="0"/>
              <a:t>XAMPP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CA8840C9-42E7-4848-BE1B-BF9800CEAEDD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  <p:custDataLst>
              <p:tags r:id="rId1"/>
            </p:custDataLst>
          </p:nvPr>
        </p:nvSpPr>
        <p:spPr/>
        <p:txBody>
          <a:bodyPr/>
          <a:lstStyle/>
          <a:p>
            <a:pPr algn="l"/>
            <a:r>
              <a:rPr lang="en-US" sz="700" smtClean="0">
                <a:solidFill>
                  <a:srgbClr val="7F7F7F"/>
                </a:solidFill>
              </a:rPr>
              <a:t>Honeywell Internal</a:t>
            </a:r>
            <a:endParaRPr lang="en-US" sz="700" dirty="0">
              <a:solidFill>
                <a:srgbClr val="7F7F7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28500" y="8216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1: TASK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Installed required software’s for this project.</a:t>
            </a:r>
          </a:p>
          <a:p>
            <a:r>
              <a:rPr lang="en-US" dirty="0" smtClean="0"/>
              <a:t>Divided the project into three parts and we took the part which matches our individual skillsets. </a:t>
            </a:r>
          </a:p>
          <a:p>
            <a:r>
              <a:rPr lang="en-US" dirty="0" err="1" smtClean="0"/>
              <a:t>S.Annamalai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To create an UI for Booking seat.</a:t>
            </a:r>
          </a:p>
          <a:p>
            <a:pPr lvl="1"/>
            <a:r>
              <a:rPr lang="en-US" dirty="0" smtClean="0"/>
              <a:t>To create a Seat Database.</a:t>
            </a:r>
            <a:endParaRPr lang="en-US" dirty="0"/>
          </a:p>
          <a:p>
            <a:r>
              <a:rPr lang="en-US" dirty="0" err="1" smtClean="0"/>
              <a:t>S,Gokulavani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To create an UI for Movie Home Page.</a:t>
            </a:r>
          </a:p>
          <a:p>
            <a:pPr lvl="1"/>
            <a:r>
              <a:rPr lang="en-US" dirty="0" smtClean="0"/>
              <a:t>To create a Movie Database. </a:t>
            </a:r>
            <a:endParaRPr lang="en-US" dirty="0"/>
          </a:p>
          <a:p>
            <a:r>
              <a:rPr lang="en-US" dirty="0" err="1" smtClean="0"/>
              <a:t>S,Hemalatha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To create an UI for Signup/Login.</a:t>
            </a:r>
          </a:p>
          <a:p>
            <a:pPr lvl="1"/>
            <a:r>
              <a:rPr lang="en-US" dirty="0" smtClean="0"/>
              <a:t>To create a User/Admin Database.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55B2C39-C6CC-42D0-AE05-9F96B4FF368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54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2: TASK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Day 2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/>
              <a:t>S, </a:t>
            </a:r>
            <a:r>
              <a:rPr lang="en-US" dirty="0" err="1" smtClean="0"/>
              <a:t>Annamalai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Blocking a seat </a:t>
            </a:r>
            <a:r>
              <a:rPr lang="en-US" dirty="0" smtClean="0"/>
              <a:t>when </a:t>
            </a:r>
            <a:r>
              <a:rPr lang="en-US" dirty="0" smtClean="0"/>
              <a:t>it is</a:t>
            </a:r>
            <a:r>
              <a:rPr lang="en-US" dirty="0" smtClean="0"/>
              <a:t> booked by a user.</a:t>
            </a:r>
          </a:p>
          <a:p>
            <a:pPr lvl="1"/>
            <a:r>
              <a:rPr lang="en-US" dirty="0" smtClean="0"/>
              <a:t>When multiple users tries to book a seat, our application books based on FIFO.</a:t>
            </a:r>
            <a:endParaRPr lang="en-US" dirty="0" smtClean="0"/>
          </a:p>
          <a:p>
            <a:pPr lvl="1"/>
            <a:r>
              <a:rPr lang="en-US" dirty="0" smtClean="0"/>
              <a:t>Cancellation of seat.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S,Gokulavani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Favorite Movie of a user.</a:t>
            </a:r>
            <a:endParaRPr lang="en-US" dirty="0" smtClean="0"/>
          </a:p>
          <a:p>
            <a:pPr lvl="1"/>
            <a:r>
              <a:rPr lang="en-US" dirty="0" smtClean="0"/>
              <a:t>ShowTime of each Movies.</a:t>
            </a:r>
            <a:endParaRPr lang="en-US" dirty="0" smtClean="0"/>
          </a:p>
          <a:p>
            <a:pPr lvl="1"/>
            <a:r>
              <a:rPr lang="en-US" dirty="0" smtClean="0"/>
              <a:t>Genres of each Movies.</a:t>
            </a:r>
            <a:endParaRPr lang="en-US" dirty="0"/>
          </a:p>
          <a:p>
            <a:endParaRPr lang="en-US" dirty="0"/>
          </a:p>
          <a:p>
            <a:r>
              <a:rPr lang="en-US" dirty="0" err="1" smtClean="0"/>
              <a:t>S,Hemalatha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Admin </a:t>
            </a:r>
            <a:r>
              <a:rPr lang="en-US" dirty="0" smtClean="0"/>
              <a:t>Level access in Database to update or delete </a:t>
            </a:r>
            <a:r>
              <a:rPr lang="en-US" dirty="0" smtClean="0"/>
              <a:t>movies.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55B2C39-C6CC-42D0-AE05-9F96B4FF368A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954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3:TASK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Day 3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Completed tasks: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Integration of all our works.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Testing our application.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Uploaded in </a:t>
            </a:r>
            <a:r>
              <a:rPr lang="en-US" dirty="0" err="1" smtClean="0"/>
              <a:t>Git</a:t>
            </a:r>
            <a:r>
              <a:rPr lang="en-US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Yet to complete: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Post the movie details to Book seating database and UI.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Create a Ticket View for the user once a ticket Is booked.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Maintaining Session for each users.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Seat price raise/decrease</a:t>
            </a:r>
            <a:r>
              <a:rPr lang="en-US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Other ideas to implement: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Send a mail to user and admin once a ticket is booked.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Tried this part with PHP Mail() function</a:t>
            </a:r>
            <a:r>
              <a:rPr lang="en-US" dirty="0" smtClean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Show movies to the user based on his interest.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 smtClean="0"/>
              <a:t>We can do this by tracking his frequent booking practice.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55B2C39-C6CC-42D0-AE05-9F96B4FF368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954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55B2C39-C6CC-42D0-AE05-9F96B4FF368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10" y="1004888"/>
            <a:ext cx="9835793" cy="507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954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a Movie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55B2C39-C6CC-42D0-AE05-9F96B4FF368A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1212455"/>
            <a:ext cx="10491787" cy="4660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954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Timing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55B2C39-C6CC-42D0-AE05-9F96B4FF368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09" y="1004888"/>
            <a:ext cx="9949394" cy="507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9540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Honeywell PPT Template 16X9 Wide V3.5">
  <a:themeElements>
    <a:clrScheme name="Colors - Honeywell's Brand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E1261C"/>
      </a:accent1>
      <a:accent2>
        <a:srgbClr val="FFC627"/>
      </a:accent2>
      <a:accent3>
        <a:srgbClr val="707070"/>
      </a:accent3>
      <a:accent4>
        <a:srgbClr val="F37021"/>
      </a:accent4>
      <a:accent5>
        <a:srgbClr val="1792E5"/>
      </a:accent5>
      <a:accent6>
        <a:srgbClr val="000000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16X9 Wide V3.8" id="{C268176B-4344-405A-9E18-E75C7FEE20D7}" vid="{FF3B1608-4820-49AC-A191-42C42200868D}"/>
    </a:ext>
  </a:extLst>
</a:theme>
</file>

<file path=ppt/theme/theme2.xml><?xml version="1.0" encoding="utf-8"?>
<a:theme xmlns:a="http://schemas.openxmlformats.org/drawingml/2006/main" name="Honeywell Single Image Cover">
  <a:themeElements>
    <a:clrScheme name="Colors - Honeywell's Brand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E1261C"/>
      </a:accent1>
      <a:accent2>
        <a:srgbClr val="FFC627"/>
      </a:accent2>
      <a:accent3>
        <a:srgbClr val="707070"/>
      </a:accent3>
      <a:accent4>
        <a:srgbClr val="F37021"/>
      </a:accent4>
      <a:accent5>
        <a:srgbClr val="1792E5"/>
      </a:accent5>
      <a:accent6>
        <a:srgbClr val="000000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16X9 Wide V3.8" id="{C268176B-4344-405A-9E18-E75C7FEE20D7}" vid="{A46E5CB9-61F2-4002-8D5D-82FCE510D994}"/>
    </a:ext>
  </a:extLst>
</a:theme>
</file>

<file path=ppt/theme/theme3.xml><?xml version="1.0" encoding="utf-8"?>
<a:theme xmlns:a="http://schemas.openxmlformats.org/drawingml/2006/main" name="Honeywell Theme">
  <a:themeElements>
    <a:clrScheme name="Colors - Honeywell's Brand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E1261C"/>
      </a:accent1>
      <a:accent2>
        <a:srgbClr val="FFC627"/>
      </a:accent2>
      <a:accent3>
        <a:srgbClr val="707070"/>
      </a:accent3>
      <a:accent4>
        <a:srgbClr val="F37021"/>
      </a:accent4>
      <a:accent5>
        <a:srgbClr val="1792E5"/>
      </a:accent5>
      <a:accent6>
        <a:srgbClr val="000000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3"/>
            </a:solidFill>
          </a:defRPr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16X9 Wide V3.8" id="{C268176B-4344-405A-9E18-E75C7FEE20D7}" vid="{629F3C93-1033-47FA-975F-B4D6656B8A81}"/>
    </a:ext>
  </a:extLst>
</a:theme>
</file>

<file path=ppt/theme/theme4.xml><?xml version="1.0" encoding="utf-8"?>
<a:theme xmlns:a="http://schemas.openxmlformats.org/drawingml/2006/main" name="1_Honeywell Theme">
  <a:themeElements>
    <a:clrScheme name="Colors - Honeywell's Brand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E1261C"/>
      </a:accent1>
      <a:accent2>
        <a:srgbClr val="FFC627"/>
      </a:accent2>
      <a:accent3>
        <a:srgbClr val="707070"/>
      </a:accent3>
      <a:accent4>
        <a:srgbClr val="F37021"/>
      </a:accent4>
      <a:accent5>
        <a:srgbClr val="1792E5"/>
      </a:accent5>
      <a:accent6>
        <a:srgbClr val="000000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3"/>
            </a:solidFill>
          </a:defRPr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16X9 Wide V3.8" id="{C268176B-4344-405A-9E18-E75C7FEE20D7}" vid="{5D0043DD-25DB-4999-8F41-D9CD3E5D122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3FB1CA-469E-4324-9C07-766BF09E0FD9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D2F97E6-7246-4D3F-A6BE-BC3C155E1C5B}">
  <ds:schemaRefs>
    <ds:schemaRef ds:uri="http://www.w3.org/2001/XMLSchema"/>
    <ds:schemaRef ds:uri="http://www.boldonjames.com/2008/01/sie/internal/label"/>
  </ds:schemaRefs>
</ds:datastoreItem>
</file>

<file path=customXml/itemProps3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Honeywell PPT Template 16X9 Wide V3.8</Template>
  <TotalTime>806</TotalTime>
  <Words>400</Words>
  <Application>Microsoft Office PowerPoint</Application>
  <PresentationFormat>Widescreen</PresentationFormat>
  <Paragraphs>134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Honeywell PPT Template 16X9 Wide V3.5</vt:lpstr>
      <vt:lpstr>Honeywell Single Image Cover</vt:lpstr>
      <vt:lpstr>Honeywell Theme</vt:lpstr>
      <vt:lpstr>1_Honeywell Theme</vt:lpstr>
      <vt:lpstr>GET ME A SEAT </vt:lpstr>
      <vt:lpstr>TEAM MEMBERS</vt:lpstr>
      <vt:lpstr> Software Requirement </vt:lpstr>
      <vt:lpstr>DAY 1: TASK</vt:lpstr>
      <vt:lpstr>DAY 2: TASK</vt:lpstr>
      <vt:lpstr>DAY 3:TASK</vt:lpstr>
      <vt:lpstr>Home Page</vt:lpstr>
      <vt:lpstr>Viewing a Movie</vt:lpstr>
      <vt:lpstr>Show Timing</vt:lpstr>
      <vt:lpstr>Genre</vt:lpstr>
      <vt:lpstr>Genre - Animation</vt:lpstr>
      <vt:lpstr>Favorite Movie</vt:lpstr>
      <vt:lpstr>Log In - Admin</vt:lpstr>
      <vt:lpstr>Admin Profile</vt:lpstr>
      <vt:lpstr>Inserting a Movie</vt:lpstr>
      <vt:lpstr>Success Message</vt:lpstr>
      <vt:lpstr>Booking a Seat</vt:lpstr>
      <vt:lpstr>Seat selection</vt:lpstr>
      <vt:lpstr>User signup</vt:lpstr>
      <vt:lpstr>User Login</vt:lpstr>
      <vt:lpstr>Viewing User Details</vt:lpstr>
      <vt:lpstr>After Cancellation of seats</vt:lpstr>
      <vt:lpstr>Movie Database</vt:lpstr>
      <vt:lpstr>User Database</vt:lpstr>
      <vt:lpstr>Seat Booking Database</vt:lpstr>
      <vt:lpstr>Thank You !!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Hovenweep, Ryan</dc:creator>
  <cp:lastModifiedBy>Anna</cp:lastModifiedBy>
  <cp:revision>87</cp:revision>
  <cp:lastPrinted>2015-07-29T21:30:37Z</cp:lastPrinted>
  <dcterms:created xsi:type="dcterms:W3CDTF">2017-02-20T20:15:31Z</dcterms:created>
  <dcterms:modified xsi:type="dcterms:W3CDTF">2017-06-19T03:04:32Z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 </vt:lpwstr>
  </property>
  <property fmtid="{D5CDD505-2E9C-101B-9397-08002B2CF9AE}" pid="3" name="bjSaver">
    <vt:lpwstr>C6yyvslE/cipFLfbT8VtR7D11cRej5tm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